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1446/11/12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1446/11/12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01_15-36-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5-01_15-36-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01_15-36-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9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01_15-3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67</cp:revision>
  <dcterms:created xsi:type="dcterms:W3CDTF">2014-12-23T07:41:43Z</dcterms:created>
  <dcterms:modified xsi:type="dcterms:W3CDTF">2025-05-09T16:17:16Z</dcterms:modified>
</cp:coreProperties>
</file>